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2" y="3171825"/>
            <a:ext cx="54768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40713"/>
            <a:ext cx="1185862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08221"/>
            <a:ext cx="11896725" cy="519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002" y="780318"/>
            <a:ext cx="1809750" cy="51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21754" y="1695856"/>
            <a:ext cx="1346146" cy="430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272" y="2164100"/>
            <a:ext cx="1346146" cy="430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7884" y="2217420"/>
            <a:ext cx="1346146" cy="348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93692" y="2246178"/>
            <a:ext cx="1346146" cy="348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00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10" y="1310420"/>
            <a:ext cx="119348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2786" y="3703403"/>
            <a:ext cx="5805253" cy="350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1944" y="4171940"/>
            <a:ext cx="5805253" cy="350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4022" y="5521497"/>
            <a:ext cx="1510177" cy="36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1612" y="5519995"/>
            <a:ext cx="4121828" cy="370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6068" y="5980693"/>
            <a:ext cx="1510177" cy="36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36372" y="5970908"/>
            <a:ext cx="4121828" cy="370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22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399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